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2556391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NGO Donation Management and Distribution System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6350437" y="525970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267325"/>
            <a:ext cx="379690" cy="3796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868716" y="5241250"/>
            <a:ext cx="2468880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mishak manuel</a:t>
            </a:r>
            <a:endParaRPr lang="en-US" sz="2430" dirty="0"/>
          </a:p>
        </p:txBody>
      </p:sp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479631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2594967" y="475178"/>
            <a:ext cx="9440347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Conclusion: Empowering NGOs to Fight Poverty</a:t>
            </a:r>
            <a:endParaRPr lang="en-US" sz="3402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967" y="1900952"/>
            <a:ext cx="4590574" cy="28371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94967" y="4954072"/>
            <a:ext cx="255960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Aid Delivery</a:t>
            </a:r>
            <a:endParaRPr lang="en-US" sz="1701" dirty="0"/>
          </a:p>
        </p:txBody>
      </p:sp>
      <p:sp>
        <p:nvSpPr>
          <p:cNvPr id="7" name="Text 4"/>
          <p:cNvSpPr/>
          <p:nvPr/>
        </p:nvSpPr>
        <p:spPr>
          <a:xfrm>
            <a:off x="2594967" y="5327571"/>
            <a:ext cx="4590574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database system ensures that donated resources are efficiently distributed to the communities that need them the most, making a tangible difference in the lives of those experiencing poverty.</a:t>
            </a:r>
            <a:endParaRPr lang="en-US" sz="1361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4740" y="1900952"/>
            <a:ext cx="4590574" cy="28371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44740" y="4954072"/>
            <a:ext cx="4590574" cy="5398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Transparent and Accountable Operations</a:t>
            </a:r>
            <a:endParaRPr lang="en-US" sz="1701" dirty="0"/>
          </a:p>
        </p:txBody>
      </p:sp>
      <p:sp>
        <p:nvSpPr>
          <p:cNvPr id="10" name="Text 6"/>
          <p:cNvSpPr/>
          <p:nvPr/>
        </p:nvSpPr>
        <p:spPr>
          <a:xfrm>
            <a:off x="7444740" y="5597485"/>
            <a:ext cx="4590574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providing detailed reports and enhancing accountability, the system builds trust with donors and stakeholders, leading to increased support and a greater impact on poverty alleviation.</a:t>
            </a:r>
            <a:endParaRPr lang="en-US" sz="1361" dirty="0"/>
          </a:p>
        </p:txBody>
      </p:sp>
      <p:sp>
        <p:nvSpPr>
          <p:cNvPr id="11" name="Text 7"/>
          <p:cNvSpPr/>
          <p:nvPr/>
        </p:nvSpPr>
        <p:spPr>
          <a:xfrm>
            <a:off x="2594967" y="6898124"/>
            <a:ext cx="9440347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 conclusion, this database system is a transformative solution that empowers NGOs to streamline their donation management and distribution processes, ultimately contributing to the achievement of Sustainable Development Goal 1: No Poverty. By addressing the key challenges faced by NGOs, this system will help drive more efficient and effective resource allocation, fostering lasting change in the communities they serve.</a:t>
            </a:r>
            <a:endParaRPr lang="en-US" sz="1361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960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79665" y="3073956"/>
            <a:ext cx="9650730" cy="599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17"/>
              </a:lnSpc>
              <a:buNone/>
            </a:pPr>
            <a:r>
              <a:rPr lang="en-US" sz="377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in Donation Management</a:t>
            </a:r>
            <a:endParaRPr lang="en-US" sz="3773" dirty="0"/>
          </a:p>
        </p:txBody>
      </p:sp>
      <p:sp>
        <p:nvSpPr>
          <p:cNvPr id="6" name="Shape 3"/>
          <p:cNvSpPr/>
          <p:nvPr/>
        </p:nvSpPr>
        <p:spPr>
          <a:xfrm>
            <a:off x="2079665" y="4175998"/>
            <a:ext cx="431244" cy="431244"/>
          </a:xfrm>
          <a:prstGeom prst="roundRect">
            <a:avLst>
              <a:gd name="adj" fmla="val 212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35160" y="4247793"/>
            <a:ext cx="120253" cy="2875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4"/>
              </a:lnSpc>
              <a:buNone/>
            </a:pPr>
            <a:r>
              <a:rPr lang="en-US" sz="226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64" dirty="0"/>
          </a:p>
        </p:txBody>
      </p:sp>
      <p:sp>
        <p:nvSpPr>
          <p:cNvPr id="8" name="Text 5"/>
          <p:cNvSpPr/>
          <p:nvPr/>
        </p:nvSpPr>
        <p:spPr>
          <a:xfrm>
            <a:off x="2702481" y="4175998"/>
            <a:ext cx="2584847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58"/>
              </a:lnSpc>
              <a:buNone/>
            </a:pPr>
            <a:r>
              <a:rPr lang="en-US" sz="1887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Inefficient Tracking</a:t>
            </a:r>
            <a:endParaRPr lang="en-US" sz="1887" dirty="0"/>
          </a:p>
        </p:txBody>
      </p:sp>
      <p:sp>
        <p:nvSpPr>
          <p:cNvPr id="9" name="Text 6"/>
          <p:cNvSpPr/>
          <p:nvPr/>
        </p:nvSpPr>
        <p:spPr>
          <a:xfrm>
            <a:off x="2702481" y="4590336"/>
            <a:ext cx="4516874" cy="920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Lack of a structured system to track donations, their types, quantities, and allocation to communities in need.</a:t>
            </a:r>
            <a:endParaRPr lang="en-US" sz="1509" dirty="0"/>
          </a:p>
        </p:txBody>
      </p:sp>
      <p:sp>
        <p:nvSpPr>
          <p:cNvPr id="10" name="Shape 7"/>
          <p:cNvSpPr/>
          <p:nvPr/>
        </p:nvSpPr>
        <p:spPr>
          <a:xfrm>
            <a:off x="7410926" y="4175998"/>
            <a:ext cx="431244" cy="431244"/>
          </a:xfrm>
          <a:prstGeom prst="roundRect">
            <a:avLst>
              <a:gd name="adj" fmla="val 212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39157" y="4247793"/>
            <a:ext cx="174784" cy="2875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4"/>
              </a:lnSpc>
              <a:buNone/>
            </a:pPr>
            <a:r>
              <a:rPr lang="en-US" sz="226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64" dirty="0"/>
          </a:p>
        </p:txBody>
      </p:sp>
      <p:sp>
        <p:nvSpPr>
          <p:cNvPr id="12" name="Text 9"/>
          <p:cNvSpPr/>
          <p:nvPr/>
        </p:nvSpPr>
        <p:spPr>
          <a:xfrm>
            <a:off x="8033742" y="4175998"/>
            <a:ext cx="4516874" cy="5988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58"/>
              </a:lnSpc>
              <a:buNone/>
            </a:pPr>
            <a:r>
              <a:rPr lang="en-US" sz="1887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Poor Community Needs Management</a:t>
            </a:r>
            <a:endParaRPr lang="en-US" sz="1887" dirty="0"/>
          </a:p>
        </p:txBody>
      </p:sp>
      <p:sp>
        <p:nvSpPr>
          <p:cNvPr id="13" name="Text 10"/>
          <p:cNvSpPr/>
          <p:nvPr/>
        </p:nvSpPr>
        <p:spPr>
          <a:xfrm>
            <a:off x="8033742" y="4889778"/>
            <a:ext cx="4516874" cy="920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Difficulty in maintaining accurate and up-to-date records of community needs and the status of donated items.</a:t>
            </a:r>
            <a:endParaRPr lang="en-US" sz="1509" dirty="0"/>
          </a:p>
        </p:txBody>
      </p:sp>
      <p:sp>
        <p:nvSpPr>
          <p:cNvPr id="14" name="Shape 11"/>
          <p:cNvSpPr/>
          <p:nvPr/>
        </p:nvSpPr>
        <p:spPr>
          <a:xfrm>
            <a:off x="2079665" y="6217087"/>
            <a:ext cx="431244" cy="431244"/>
          </a:xfrm>
          <a:prstGeom prst="roundRect">
            <a:avLst>
              <a:gd name="adj" fmla="val 212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2206943" y="6288881"/>
            <a:ext cx="176570" cy="2875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4"/>
              </a:lnSpc>
              <a:buNone/>
            </a:pPr>
            <a:r>
              <a:rPr lang="en-US" sz="226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64" dirty="0"/>
          </a:p>
        </p:txBody>
      </p:sp>
      <p:sp>
        <p:nvSpPr>
          <p:cNvPr id="16" name="Text 13"/>
          <p:cNvSpPr/>
          <p:nvPr/>
        </p:nvSpPr>
        <p:spPr>
          <a:xfrm>
            <a:off x="2702481" y="6217087"/>
            <a:ext cx="2796064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58"/>
              </a:lnSpc>
              <a:buNone/>
            </a:pPr>
            <a:r>
              <a:rPr lang="en-US" sz="1887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Transparency</a:t>
            </a:r>
            <a:endParaRPr lang="en-US" sz="1887" dirty="0"/>
          </a:p>
        </p:txBody>
      </p:sp>
      <p:sp>
        <p:nvSpPr>
          <p:cNvPr id="17" name="Text 14"/>
          <p:cNvSpPr/>
          <p:nvPr/>
        </p:nvSpPr>
        <p:spPr>
          <a:xfrm>
            <a:off x="2702481" y="6631424"/>
            <a:ext cx="4516874" cy="920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Inability to provide transparent reports to donors and stakeholders about the utilization of donations.</a:t>
            </a:r>
            <a:endParaRPr lang="en-US" sz="1509" dirty="0"/>
          </a:p>
        </p:txBody>
      </p:sp>
      <p:sp>
        <p:nvSpPr>
          <p:cNvPr id="18" name="Shape 15"/>
          <p:cNvSpPr/>
          <p:nvPr/>
        </p:nvSpPr>
        <p:spPr>
          <a:xfrm>
            <a:off x="7410926" y="6217087"/>
            <a:ext cx="431244" cy="431244"/>
          </a:xfrm>
          <a:prstGeom prst="roundRect">
            <a:avLst>
              <a:gd name="adj" fmla="val 212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24155" y="6288881"/>
            <a:ext cx="204668" cy="2875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64"/>
              </a:lnSpc>
              <a:buNone/>
            </a:pPr>
            <a:r>
              <a:rPr lang="en-US" sz="226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264" dirty="0"/>
          </a:p>
        </p:txBody>
      </p:sp>
      <p:sp>
        <p:nvSpPr>
          <p:cNvPr id="20" name="Text 17"/>
          <p:cNvSpPr/>
          <p:nvPr/>
        </p:nvSpPr>
        <p:spPr>
          <a:xfrm>
            <a:off x="8033742" y="6217087"/>
            <a:ext cx="4486394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58"/>
              </a:lnSpc>
              <a:buNone/>
            </a:pPr>
            <a:r>
              <a:rPr lang="en-US" sz="1887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and Error-Prone Processes</a:t>
            </a:r>
            <a:endParaRPr lang="en-US" sz="1887" dirty="0"/>
          </a:p>
        </p:txBody>
      </p:sp>
      <p:sp>
        <p:nvSpPr>
          <p:cNvPr id="21" name="Text 18"/>
          <p:cNvSpPr/>
          <p:nvPr/>
        </p:nvSpPr>
        <p:spPr>
          <a:xfrm>
            <a:off x="8033742" y="6631424"/>
            <a:ext cx="4516874" cy="920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Manual handling of donation data leading to errors and inefficiencies in addressing poverty.</a:t>
            </a:r>
            <a:endParaRPr lang="en-US" sz="1509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812607"/>
            <a:ext cx="1173527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Objectives of the Database System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 Donation Management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195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Track and manage all donations received by the NGO, including their type, quantities, and status.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Transparent Distribution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19575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Ensure that donations are allocated appropriately to communities based on their needs and track the status of these donations in real-time.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Community Management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195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Enable community managers to update the status of received items and provide feedback on the adequacy of resources.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61114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of the Database System</a:t>
            </a:r>
            <a:endParaRPr lang="en-US" sz="3402" dirty="0"/>
          </a:p>
        </p:txBody>
      </p:sp>
      <p:sp>
        <p:nvSpPr>
          <p:cNvPr id="6" name="Shape 3"/>
          <p:cNvSpPr/>
          <p:nvPr/>
        </p:nvSpPr>
        <p:spPr>
          <a:xfrm>
            <a:off x="6091238" y="1950482"/>
            <a:ext cx="7934325" cy="1287423"/>
          </a:xfrm>
          <a:prstGeom prst="roundRect">
            <a:avLst>
              <a:gd name="adj" fmla="val 71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271617" y="2130862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Management</a:t>
            </a:r>
            <a:endParaRPr lang="en-US" sz="1701" dirty="0"/>
          </a:p>
        </p:txBody>
      </p:sp>
      <p:sp>
        <p:nvSpPr>
          <p:cNvPr id="8" name="Text 5"/>
          <p:cNvSpPr/>
          <p:nvPr/>
        </p:nvSpPr>
        <p:spPr>
          <a:xfrm>
            <a:off x="6271617" y="2504361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Manage user access, roles, and responsibilities, including Admin, Donor, and Community Manager.</a:t>
            </a:r>
            <a:endParaRPr lang="en-US" sz="1361" dirty="0"/>
          </a:p>
        </p:txBody>
      </p:sp>
      <p:sp>
        <p:nvSpPr>
          <p:cNvPr id="9" name="Shape 6"/>
          <p:cNvSpPr/>
          <p:nvPr/>
        </p:nvSpPr>
        <p:spPr>
          <a:xfrm>
            <a:off x="6091238" y="3410664"/>
            <a:ext cx="7934325" cy="1287423"/>
          </a:xfrm>
          <a:prstGeom prst="roundRect">
            <a:avLst>
              <a:gd name="adj" fmla="val 71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271617" y="3591044"/>
            <a:ext cx="218301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Donation Tracking</a:t>
            </a:r>
            <a:endParaRPr lang="en-US" sz="1701" dirty="0"/>
          </a:p>
        </p:txBody>
      </p:sp>
      <p:sp>
        <p:nvSpPr>
          <p:cNvPr id="11" name="Text 8"/>
          <p:cNvSpPr/>
          <p:nvPr/>
        </p:nvSpPr>
        <p:spPr>
          <a:xfrm>
            <a:off x="6271617" y="3964543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Track monetary and in-kind donations, manage their status, and handle remaining quantities.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6091238" y="4870847"/>
            <a:ext cx="7934325" cy="1287423"/>
          </a:xfrm>
          <a:prstGeom prst="roundRect">
            <a:avLst>
              <a:gd name="adj" fmla="val 71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1617" y="5051227"/>
            <a:ext cx="2976205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Management</a:t>
            </a:r>
            <a:endParaRPr lang="en-US" sz="1701" dirty="0"/>
          </a:p>
        </p:txBody>
      </p:sp>
      <p:sp>
        <p:nvSpPr>
          <p:cNvPr id="14" name="Text 11"/>
          <p:cNvSpPr/>
          <p:nvPr/>
        </p:nvSpPr>
        <p:spPr>
          <a:xfrm>
            <a:off x="6271617" y="5424726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Track communities receiving donations, assign community managers, and update the status of donations in real-time.</a:t>
            </a:r>
            <a:endParaRPr lang="en-US" sz="1361" dirty="0"/>
          </a:p>
        </p:txBody>
      </p:sp>
      <p:sp>
        <p:nvSpPr>
          <p:cNvPr id="15" name="Shape 12"/>
          <p:cNvSpPr/>
          <p:nvPr/>
        </p:nvSpPr>
        <p:spPr>
          <a:xfrm>
            <a:off x="6091238" y="6331029"/>
            <a:ext cx="7934325" cy="1287423"/>
          </a:xfrm>
          <a:prstGeom prst="roundRect">
            <a:avLst>
              <a:gd name="adj" fmla="val 71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271617" y="6511409"/>
            <a:ext cx="334256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Reporting and Transparency</a:t>
            </a:r>
            <a:endParaRPr lang="en-US" sz="1701" dirty="0"/>
          </a:p>
        </p:txBody>
      </p:sp>
      <p:sp>
        <p:nvSpPr>
          <p:cNvPr id="17" name="Text 14"/>
          <p:cNvSpPr/>
          <p:nvPr/>
        </p:nvSpPr>
        <p:spPr>
          <a:xfrm>
            <a:off x="6271617" y="6884908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Generate reports on donation status, community needs, and distribution efficiency to provide transparency to stakeholders and donors.</a:t>
            </a:r>
            <a:endParaRPr lang="en-US" sz="1361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652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6057" y="3618428"/>
            <a:ext cx="8749308" cy="741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37"/>
              </a:lnSpc>
              <a:buNone/>
            </a:pPr>
            <a:r>
              <a:rPr lang="en-US" sz="467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Security and Integrity</a:t>
            </a:r>
            <a:endParaRPr lang="en-US" sz="467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057" y="4715470"/>
            <a:ext cx="593050" cy="5930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6057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9"/>
              </a:lnSpc>
              <a:buNone/>
            </a:pPr>
            <a:r>
              <a:rPr lang="en-US" sz="233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Encryption</a:t>
            </a:r>
            <a:endParaRPr lang="en-US" sz="2335" dirty="0"/>
          </a:p>
        </p:txBody>
      </p:sp>
      <p:sp>
        <p:nvSpPr>
          <p:cNvPr id="8" name="Text 4"/>
          <p:cNvSpPr/>
          <p:nvPr/>
        </p:nvSpPr>
        <p:spPr>
          <a:xfrm>
            <a:off x="836057" y="6058614"/>
            <a:ext cx="4082177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89"/>
              </a:lnSpc>
              <a:buNone/>
            </a:pPr>
            <a:r>
              <a:rPr lang="en-US" sz="186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Protect sensitive donor and community data through advanced encryption techniques.</a:t>
            </a:r>
            <a:endParaRPr lang="en-US" sz="1868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993" y="4715470"/>
            <a:ext cx="593050" cy="5930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73993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9"/>
              </a:lnSpc>
              <a:buNone/>
            </a:pPr>
            <a:r>
              <a:rPr lang="en-US" sz="233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Control</a:t>
            </a:r>
            <a:endParaRPr lang="en-US" sz="2335" dirty="0"/>
          </a:p>
        </p:txBody>
      </p:sp>
      <p:sp>
        <p:nvSpPr>
          <p:cNvPr id="11" name="Text 6"/>
          <p:cNvSpPr/>
          <p:nvPr/>
        </p:nvSpPr>
        <p:spPr>
          <a:xfrm>
            <a:off x="5273993" y="6058614"/>
            <a:ext cx="4082296" cy="15178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89"/>
              </a:lnSpc>
              <a:buNone/>
            </a:pPr>
            <a:r>
              <a:rPr lang="en-US" sz="186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Implement role-based access controls to ensure only authorized personnel can access specific data.</a:t>
            </a:r>
            <a:endParaRPr lang="en-US" sz="1868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047" y="4715470"/>
            <a:ext cx="593050" cy="5930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2047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9"/>
              </a:lnSpc>
              <a:buNone/>
            </a:pPr>
            <a:r>
              <a:rPr lang="en-US" sz="233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 Logs</a:t>
            </a:r>
            <a:endParaRPr lang="en-US" sz="2335" dirty="0"/>
          </a:p>
        </p:txBody>
      </p:sp>
      <p:sp>
        <p:nvSpPr>
          <p:cNvPr id="14" name="Text 8"/>
          <p:cNvSpPr/>
          <p:nvPr/>
        </p:nvSpPr>
        <p:spPr>
          <a:xfrm>
            <a:off x="9712047" y="6058614"/>
            <a:ext cx="4082177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989"/>
              </a:lnSpc>
              <a:buNone/>
            </a:pPr>
            <a:r>
              <a:rPr lang="en-US" sz="186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Maintain detailed audit logs to track changes made to the database and ensure accountability.</a:t>
            </a:r>
            <a:endParaRPr lang="en-US" sz="1868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8307" y="917972"/>
            <a:ext cx="5273635" cy="6591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1"/>
              </a:lnSpc>
              <a:buNone/>
            </a:pPr>
            <a:r>
              <a:rPr lang="en-US" sz="415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Expected Impact</a:t>
            </a:r>
            <a:endParaRPr lang="en-US" sz="4153" dirty="0"/>
          </a:p>
        </p:txBody>
      </p:sp>
      <p:sp>
        <p:nvSpPr>
          <p:cNvPr id="6" name="Shape 3"/>
          <p:cNvSpPr/>
          <p:nvPr/>
        </p:nvSpPr>
        <p:spPr>
          <a:xfrm>
            <a:off x="1043226" y="1893451"/>
            <a:ext cx="22860" cy="5418058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1269087" y="2356604"/>
            <a:ext cx="738307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8" name="Shape 5"/>
          <p:cNvSpPr/>
          <p:nvPr/>
        </p:nvSpPr>
        <p:spPr>
          <a:xfrm>
            <a:off x="817364" y="2130743"/>
            <a:ext cx="474583" cy="474583"/>
          </a:xfrm>
          <a:prstGeom prst="roundRect">
            <a:avLst>
              <a:gd name="adj" fmla="val 192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88457" y="2209800"/>
            <a:ext cx="132278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92" dirty="0"/>
          </a:p>
        </p:txBody>
      </p:sp>
      <p:sp>
        <p:nvSpPr>
          <p:cNvPr id="10" name="Text 7"/>
          <p:cNvSpPr/>
          <p:nvPr/>
        </p:nvSpPr>
        <p:spPr>
          <a:xfrm>
            <a:off x="2214801" y="2104311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Poverty</a:t>
            </a:r>
            <a:endParaRPr lang="en-US" sz="2076" dirty="0"/>
          </a:p>
        </p:txBody>
      </p:sp>
      <p:sp>
        <p:nvSpPr>
          <p:cNvPr id="11" name="Text 8"/>
          <p:cNvSpPr/>
          <p:nvPr/>
        </p:nvSpPr>
        <p:spPr>
          <a:xfrm>
            <a:off x="2214801" y="2560439"/>
            <a:ext cx="6190893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Efficiently and effectively distribute resources to the communities most in need, contributing to poverty alleviation.</a:t>
            </a:r>
            <a:endParaRPr lang="en-US" sz="1661" dirty="0"/>
          </a:p>
        </p:txBody>
      </p:sp>
      <p:sp>
        <p:nvSpPr>
          <p:cNvPr id="12" name="Shape 9"/>
          <p:cNvSpPr/>
          <p:nvPr/>
        </p:nvSpPr>
        <p:spPr>
          <a:xfrm>
            <a:off x="1269087" y="4457938"/>
            <a:ext cx="738307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3" name="Shape 10"/>
          <p:cNvSpPr/>
          <p:nvPr/>
        </p:nvSpPr>
        <p:spPr>
          <a:xfrm>
            <a:off x="817364" y="4232077"/>
            <a:ext cx="474583" cy="474583"/>
          </a:xfrm>
          <a:prstGeom prst="roundRect">
            <a:avLst>
              <a:gd name="adj" fmla="val 192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58453" y="4311134"/>
            <a:ext cx="192405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92" dirty="0"/>
          </a:p>
        </p:txBody>
      </p:sp>
      <p:sp>
        <p:nvSpPr>
          <p:cNvPr id="15" name="Text 12"/>
          <p:cNvSpPr/>
          <p:nvPr/>
        </p:nvSpPr>
        <p:spPr>
          <a:xfrm>
            <a:off x="2214801" y="4205645"/>
            <a:ext cx="292000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Efficiency</a:t>
            </a:r>
            <a:endParaRPr lang="en-US" sz="2076" dirty="0"/>
          </a:p>
        </p:txBody>
      </p:sp>
      <p:sp>
        <p:nvSpPr>
          <p:cNvPr id="16" name="Text 13"/>
          <p:cNvSpPr/>
          <p:nvPr/>
        </p:nvSpPr>
        <p:spPr>
          <a:xfrm>
            <a:off x="2214801" y="4661773"/>
            <a:ext cx="6190893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Automate donation management processes, reduce errors, and ensure timely delivery of aid to those who need it.</a:t>
            </a:r>
            <a:endParaRPr lang="en-US" sz="1661" dirty="0"/>
          </a:p>
        </p:txBody>
      </p:sp>
      <p:sp>
        <p:nvSpPr>
          <p:cNvPr id="17" name="Shape 14"/>
          <p:cNvSpPr/>
          <p:nvPr/>
        </p:nvSpPr>
        <p:spPr>
          <a:xfrm>
            <a:off x="1269087" y="6221730"/>
            <a:ext cx="738307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8" name="Shape 15"/>
          <p:cNvSpPr/>
          <p:nvPr/>
        </p:nvSpPr>
        <p:spPr>
          <a:xfrm>
            <a:off x="817364" y="5995868"/>
            <a:ext cx="474583" cy="474583"/>
          </a:xfrm>
          <a:prstGeom prst="roundRect">
            <a:avLst>
              <a:gd name="adj" fmla="val 1927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57501" y="6074926"/>
            <a:ext cx="194310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92" dirty="0"/>
          </a:p>
        </p:txBody>
      </p:sp>
      <p:sp>
        <p:nvSpPr>
          <p:cNvPr id="20" name="Text 17"/>
          <p:cNvSpPr/>
          <p:nvPr/>
        </p:nvSpPr>
        <p:spPr>
          <a:xfrm>
            <a:off x="2214801" y="5969437"/>
            <a:ext cx="3442692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Transparency</a:t>
            </a:r>
            <a:endParaRPr lang="en-US" sz="2076" dirty="0"/>
          </a:p>
        </p:txBody>
      </p:sp>
      <p:sp>
        <p:nvSpPr>
          <p:cNvPr id="21" name="Text 18"/>
          <p:cNvSpPr/>
          <p:nvPr/>
        </p:nvSpPr>
        <p:spPr>
          <a:xfrm>
            <a:off x="2214801" y="6425565"/>
            <a:ext cx="6190893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Provide detailed reports to stakeholders, building trust and encouraging more donations to support the cause.</a:t>
            </a:r>
            <a:endParaRPr lang="en-US" sz="1661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1064657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Aligning with the Sustainable Development Goals</a:t>
            </a:r>
            <a:endParaRPr lang="en-US" sz="3402" dirty="0"/>
          </a:p>
        </p:txBody>
      </p:sp>
      <p:sp>
        <p:nvSpPr>
          <p:cNvPr id="6" name="Shape 3"/>
          <p:cNvSpPr/>
          <p:nvPr/>
        </p:nvSpPr>
        <p:spPr>
          <a:xfrm>
            <a:off x="604837" y="2403991"/>
            <a:ext cx="7934325" cy="1287423"/>
          </a:xfrm>
          <a:prstGeom prst="roundRect">
            <a:avLst>
              <a:gd name="adj" fmla="val 71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85217" y="258437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SDG 1: No Poverty</a:t>
            </a:r>
            <a:endParaRPr lang="en-US" sz="1701" dirty="0"/>
          </a:p>
        </p:txBody>
      </p:sp>
      <p:sp>
        <p:nvSpPr>
          <p:cNvPr id="8" name="Text 5"/>
          <p:cNvSpPr/>
          <p:nvPr/>
        </p:nvSpPr>
        <p:spPr>
          <a:xfrm>
            <a:off x="785217" y="2957870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This database system directly supports the achievement of SDG 1 by enhancing the capacity of NGOs to efficiently manage and distribute donations to communities in need.</a:t>
            </a:r>
            <a:endParaRPr lang="en-US" sz="1361" dirty="0"/>
          </a:p>
        </p:txBody>
      </p:sp>
      <p:sp>
        <p:nvSpPr>
          <p:cNvPr id="9" name="Shape 6"/>
          <p:cNvSpPr/>
          <p:nvPr/>
        </p:nvSpPr>
        <p:spPr>
          <a:xfrm>
            <a:off x="604837" y="3864173"/>
            <a:ext cx="7934325" cy="1564005"/>
          </a:xfrm>
          <a:prstGeom prst="roundRect">
            <a:avLst>
              <a:gd name="adj" fmla="val 58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85217" y="4044553"/>
            <a:ext cx="2449949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Other Relevant SDGs</a:t>
            </a:r>
            <a:endParaRPr lang="en-US" sz="1701" dirty="0"/>
          </a:p>
        </p:txBody>
      </p:sp>
      <p:sp>
        <p:nvSpPr>
          <p:cNvPr id="11" name="Text 8"/>
          <p:cNvSpPr/>
          <p:nvPr/>
        </p:nvSpPr>
        <p:spPr>
          <a:xfrm>
            <a:off x="785217" y="4418052"/>
            <a:ext cx="7573566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system's focus on transparency, accountability, and data security also contributes to the realization of SDG 16 (Peace, Justice and Strong Institutions) and SDG 17 (Partnerships for the Goals).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604837" y="5600938"/>
            <a:ext cx="7934325" cy="1564005"/>
          </a:xfrm>
          <a:prstGeom prst="roundRect">
            <a:avLst>
              <a:gd name="adj" fmla="val 58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85217" y="578131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Holistic Approach</a:t>
            </a:r>
            <a:endParaRPr lang="en-US" sz="1701" dirty="0"/>
          </a:p>
        </p:txBody>
      </p:sp>
      <p:sp>
        <p:nvSpPr>
          <p:cNvPr id="14" name="Text 11"/>
          <p:cNvSpPr/>
          <p:nvPr/>
        </p:nvSpPr>
        <p:spPr>
          <a:xfrm>
            <a:off x="785217" y="6154817"/>
            <a:ext cx="7573566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addressing the challenges in donation management, this project takes a comprehensive approach to supporting the Sustainable Development Goals and creating a lasting impact on the lives of those in poverty.</a:t>
            </a:r>
            <a:endParaRPr lang="en-US" sz="1361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51959" y="1095851"/>
            <a:ext cx="7812881" cy="11884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680"/>
              </a:lnSpc>
              <a:buNone/>
            </a:pPr>
            <a:r>
              <a:rPr lang="en-US" sz="3744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Transforming Donation Management</a:t>
            </a:r>
            <a:endParaRPr lang="en-US" sz="374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959" y="2569607"/>
            <a:ext cx="950833" cy="15213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388066" y="2759750"/>
            <a:ext cx="2944535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Processes</a:t>
            </a:r>
            <a:endParaRPr lang="en-US" sz="1872" dirty="0"/>
          </a:p>
        </p:txBody>
      </p:sp>
      <p:sp>
        <p:nvSpPr>
          <p:cNvPr id="8" name="Text 4"/>
          <p:cNvSpPr/>
          <p:nvPr/>
        </p:nvSpPr>
        <p:spPr>
          <a:xfrm>
            <a:off x="7388066" y="3170992"/>
            <a:ext cx="6576774" cy="608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database system automates and streamlines the management of donations, reducing errors and improving efficiency.</a:t>
            </a:r>
            <a:endParaRPr lang="en-US" sz="1498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959" y="4090988"/>
            <a:ext cx="950833" cy="15213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388066" y="4281130"/>
            <a:ext cx="2782729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Distribution</a:t>
            </a:r>
            <a:endParaRPr lang="en-US" sz="1872" dirty="0"/>
          </a:p>
        </p:txBody>
      </p:sp>
      <p:sp>
        <p:nvSpPr>
          <p:cNvPr id="11" name="Text 6"/>
          <p:cNvSpPr/>
          <p:nvPr/>
        </p:nvSpPr>
        <p:spPr>
          <a:xfrm>
            <a:off x="7388066" y="4692372"/>
            <a:ext cx="6576774" cy="608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Effective allocation of resources based on community needs ensures that donations reach those who need them most.</a:t>
            </a:r>
            <a:endParaRPr lang="en-US" sz="1498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959" y="5612368"/>
            <a:ext cx="950833" cy="15213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388066" y="5802511"/>
            <a:ext cx="3087648" cy="2971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40"/>
              </a:lnSpc>
              <a:buNone/>
            </a:pPr>
            <a:r>
              <a:rPr lang="en-US" sz="1872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Transparency</a:t>
            </a:r>
            <a:endParaRPr lang="en-US" sz="1872" dirty="0"/>
          </a:p>
        </p:txBody>
      </p:sp>
      <p:sp>
        <p:nvSpPr>
          <p:cNvPr id="14" name="Text 8"/>
          <p:cNvSpPr/>
          <p:nvPr/>
        </p:nvSpPr>
        <p:spPr>
          <a:xfrm>
            <a:off x="7388066" y="6213753"/>
            <a:ext cx="6576774" cy="608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96"/>
              </a:lnSpc>
              <a:buNone/>
            </a:pPr>
            <a:r>
              <a:rPr lang="en-US" sz="1498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Detailed reporting and accountability measures build trust with donors and stakeholders, leading to more support for the cause.</a:t>
            </a:r>
            <a:endParaRPr lang="en-US" sz="1498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10439"/>
            <a:ext cx="1265181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Empowering NGOs for Greater Impact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Donor Confidence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631644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transparent and efficient management of donations will strengthen donor confidence, encouraging more individuals and organizations to support the NGO's efforts.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2999065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Engagement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017407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involving community managers in the process, the system fosters stronger relationships and ensures that the donations address the specific needs of the communities served.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2999065"/>
            <a:ext cx="373487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Decisions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631644"/>
            <a:ext cx="3898821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robust reporting capabilities of the database system will enable NGOs to make data-informed decisions, optimizing their donation management and distribution strategies.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2024-08-18T10:06:20Z</dcterms:created>
  <dcterms:modified xsi:type="dcterms:W3CDTF">2024-08-18T10:06:20Z</dcterms:modified>
</cp:coreProperties>
</file>